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Horizon" charset="1" panose="02000500000000000000"/>
      <p:regular r:id="rId13"/>
    </p:embeddedFont>
    <p:embeddedFont>
      <p:font typeface="Montserrat Bold" charset="1" panose="00000800000000000000"/>
      <p:regular r:id="rId14"/>
    </p:embeddedFont>
    <p:embeddedFont>
      <p:font typeface="Montserrat" charset="1" panose="00000500000000000000"/>
      <p:regular r:id="rId15"/>
    </p:embeddedFont>
    <p:embeddedFont>
      <p:font typeface="Telegraf" charset="1" panose="00000500000000000000"/>
      <p:regular r:id="rId16"/>
    </p:embeddedFont>
    <p:embeddedFont>
      <p:font typeface="Poppins" charset="1" panose="00000500000000000000"/>
      <p:regular r:id="rId17"/>
    </p:embeddedFont>
    <p:embeddedFont>
      <p:font typeface="Open Sauce" charset="1" panose="00000500000000000000"/>
      <p:regular r:id="rId18"/>
    </p:embeddedFont>
    <p:embeddedFont>
      <p:font typeface="Telegraf Bold" charset="1" panose="00000800000000000000"/>
      <p:regular r:id="rId19"/>
    </p:embeddedFont>
    <p:embeddedFont>
      <p:font typeface="Open Sauce Bold" charset="1" panose="00000800000000000000"/>
      <p:regular r:id="rId20"/>
    </p:embeddedFont>
    <p:embeddedFont>
      <p:font typeface="Poppins Bold" charset="1" panose="000008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jpe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81584" y="4032225"/>
            <a:ext cx="14924832" cy="1834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66"/>
              </a:lnSpc>
            </a:pPr>
            <a:r>
              <a:rPr lang="en-US" sz="11221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Ohmfinder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261215" y="8862060"/>
            <a:ext cx="2998085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SimsalaBOM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261215" y="8516652"/>
            <a:ext cx="2998085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Presented by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3986" y="2057400"/>
            <a:ext cx="8641761" cy="7499107"/>
            <a:chOff x="0" y="0"/>
            <a:chExt cx="2276019" cy="197507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76019" cy="1975074"/>
            </a:xfrm>
            <a:custGeom>
              <a:avLst/>
              <a:gdLst/>
              <a:ahLst/>
              <a:cxnLst/>
              <a:rect r="r" b="b" t="t" l="l"/>
              <a:pathLst>
                <a:path h="1975074" w="2276019">
                  <a:moveTo>
                    <a:pt x="50169" y="0"/>
                  </a:moveTo>
                  <a:lnTo>
                    <a:pt x="2225851" y="0"/>
                  </a:lnTo>
                  <a:cubicBezTo>
                    <a:pt x="2239156" y="0"/>
                    <a:pt x="2251917" y="5286"/>
                    <a:pt x="2261325" y="14694"/>
                  </a:cubicBezTo>
                  <a:cubicBezTo>
                    <a:pt x="2270734" y="24103"/>
                    <a:pt x="2276019" y="36863"/>
                    <a:pt x="2276019" y="50169"/>
                  </a:cubicBezTo>
                  <a:lnTo>
                    <a:pt x="2276019" y="1924905"/>
                  </a:lnTo>
                  <a:cubicBezTo>
                    <a:pt x="2276019" y="1952612"/>
                    <a:pt x="2253558" y="1975074"/>
                    <a:pt x="2225851" y="1975074"/>
                  </a:cubicBezTo>
                  <a:lnTo>
                    <a:pt x="50169" y="1975074"/>
                  </a:lnTo>
                  <a:cubicBezTo>
                    <a:pt x="36863" y="1975074"/>
                    <a:pt x="24103" y="1969788"/>
                    <a:pt x="14694" y="1960380"/>
                  </a:cubicBezTo>
                  <a:cubicBezTo>
                    <a:pt x="5286" y="1950971"/>
                    <a:pt x="0" y="1938210"/>
                    <a:pt x="0" y="1924905"/>
                  </a:cubicBezTo>
                  <a:lnTo>
                    <a:pt x="0" y="50169"/>
                  </a:lnTo>
                  <a:cubicBezTo>
                    <a:pt x="0" y="36863"/>
                    <a:pt x="5286" y="24103"/>
                    <a:pt x="14694" y="14694"/>
                  </a:cubicBezTo>
                  <a:cubicBezTo>
                    <a:pt x="24103" y="5286"/>
                    <a:pt x="36863" y="0"/>
                    <a:pt x="501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78000"/>
                  </a:srgbClr>
                </a:gs>
                <a:gs pos="100000">
                  <a:srgbClr val="DDDDDD">
                    <a:alpha val="1482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2276019" cy="2041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975275" y="6825024"/>
            <a:ext cx="7524688" cy="2731483"/>
            <a:chOff x="0" y="0"/>
            <a:chExt cx="1981811" cy="7194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81811" cy="719403"/>
            </a:xfrm>
            <a:custGeom>
              <a:avLst/>
              <a:gdLst/>
              <a:ahLst/>
              <a:cxnLst/>
              <a:rect r="r" b="b" t="t" l="l"/>
              <a:pathLst>
                <a:path h="719403" w="1981811">
                  <a:moveTo>
                    <a:pt x="57617" y="0"/>
                  </a:moveTo>
                  <a:lnTo>
                    <a:pt x="1924194" y="0"/>
                  </a:lnTo>
                  <a:cubicBezTo>
                    <a:pt x="1939475" y="0"/>
                    <a:pt x="1954130" y="6070"/>
                    <a:pt x="1964935" y="16876"/>
                  </a:cubicBezTo>
                  <a:cubicBezTo>
                    <a:pt x="1975740" y="27681"/>
                    <a:pt x="1981811" y="42336"/>
                    <a:pt x="1981811" y="57617"/>
                  </a:cubicBezTo>
                  <a:lnTo>
                    <a:pt x="1981811" y="661786"/>
                  </a:lnTo>
                  <a:cubicBezTo>
                    <a:pt x="1981811" y="677067"/>
                    <a:pt x="1975740" y="691722"/>
                    <a:pt x="1964935" y="702528"/>
                  </a:cubicBezTo>
                  <a:cubicBezTo>
                    <a:pt x="1954130" y="713333"/>
                    <a:pt x="1939475" y="719403"/>
                    <a:pt x="1924194" y="719403"/>
                  </a:cubicBezTo>
                  <a:lnTo>
                    <a:pt x="57617" y="719403"/>
                  </a:lnTo>
                  <a:cubicBezTo>
                    <a:pt x="42336" y="719403"/>
                    <a:pt x="27681" y="713333"/>
                    <a:pt x="16876" y="702528"/>
                  </a:cubicBezTo>
                  <a:cubicBezTo>
                    <a:pt x="6070" y="691722"/>
                    <a:pt x="0" y="677067"/>
                    <a:pt x="0" y="661786"/>
                  </a:cubicBezTo>
                  <a:lnTo>
                    <a:pt x="0" y="57617"/>
                  </a:lnTo>
                  <a:cubicBezTo>
                    <a:pt x="0" y="42336"/>
                    <a:pt x="6070" y="27681"/>
                    <a:pt x="16876" y="16876"/>
                  </a:cubicBezTo>
                  <a:cubicBezTo>
                    <a:pt x="27681" y="6070"/>
                    <a:pt x="42336" y="0"/>
                    <a:pt x="5761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F9B">
                    <a:alpha val="100000"/>
                  </a:srgbClr>
                </a:gs>
                <a:gs pos="50000">
                  <a:srgbClr val="EB0000">
                    <a:alpha val="100000"/>
                  </a:srgbClr>
                </a:gs>
                <a:gs pos="100000">
                  <a:srgbClr val="A000EB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1981811" cy="7860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975275" y="2057400"/>
            <a:ext cx="7524688" cy="4166571"/>
            <a:chOff x="0" y="0"/>
            <a:chExt cx="1165771" cy="645511"/>
          </a:xfrm>
        </p:grpSpPr>
        <p:sp>
          <p:nvSpPr>
            <p:cNvPr name="Freeform 9" id="9"/>
            <p:cNvSpPr/>
            <p:nvPr/>
          </p:nvSpPr>
          <p:spPr>
            <a:xfrm flipH="false" flipV="false" rot="-24000">
              <a:off x="-1943" y="-3766"/>
              <a:ext cx="1169658" cy="653043"/>
            </a:xfrm>
            <a:custGeom>
              <a:avLst/>
              <a:gdLst/>
              <a:ahLst/>
              <a:cxnLst/>
              <a:rect r="r" b="b" t="t" l="l"/>
              <a:pathLst>
                <a:path h="653043" w="1169658">
                  <a:moveTo>
                    <a:pt x="61826" y="107"/>
                  </a:moveTo>
                  <a:lnTo>
                    <a:pt x="1112338" y="7441"/>
                  </a:lnTo>
                  <a:cubicBezTo>
                    <a:pt x="1127618" y="7548"/>
                    <a:pt x="1142231" y="13720"/>
                    <a:pt x="1152960" y="24600"/>
                  </a:cubicBezTo>
                  <a:cubicBezTo>
                    <a:pt x="1163690" y="35481"/>
                    <a:pt x="1169658" y="50178"/>
                    <a:pt x="1169551" y="65458"/>
                  </a:cubicBezTo>
                  <a:lnTo>
                    <a:pt x="1165849" y="595723"/>
                  </a:lnTo>
                  <a:cubicBezTo>
                    <a:pt x="1165742" y="611004"/>
                    <a:pt x="1159570" y="625616"/>
                    <a:pt x="1148689" y="636345"/>
                  </a:cubicBezTo>
                  <a:cubicBezTo>
                    <a:pt x="1137809" y="647075"/>
                    <a:pt x="1123112" y="653043"/>
                    <a:pt x="1107831" y="652936"/>
                  </a:cubicBezTo>
                  <a:lnTo>
                    <a:pt x="57319" y="645602"/>
                  </a:lnTo>
                  <a:cubicBezTo>
                    <a:pt x="42039" y="645495"/>
                    <a:pt x="27426" y="639323"/>
                    <a:pt x="16697" y="628443"/>
                  </a:cubicBezTo>
                  <a:cubicBezTo>
                    <a:pt x="5967" y="617562"/>
                    <a:pt x="0" y="602865"/>
                    <a:pt x="106" y="587585"/>
                  </a:cubicBezTo>
                  <a:lnTo>
                    <a:pt x="3808" y="57320"/>
                  </a:lnTo>
                  <a:cubicBezTo>
                    <a:pt x="3915" y="42039"/>
                    <a:pt x="10087" y="27427"/>
                    <a:pt x="20968" y="16698"/>
                  </a:cubicBezTo>
                  <a:cubicBezTo>
                    <a:pt x="31848" y="5968"/>
                    <a:pt x="46545" y="0"/>
                    <a:pt x="61826" y="107"/>
                  </a:cubicBezTo>
                  <a:close/>
                </a:path>
              </a:pathLst>
            </a:custGeom>
            <a:blipFill>
              <a:blip r:embed="rId2"/>
              <a:stretch>
                <a:fillRect l="-35" t="-18806" r="-1469" b="-63022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324062" y="3540654"/>
            <a:ext cx="7121685" cy="4214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77"/>
              </a:lnSpc>
            </a:pPr>
            <a:r>
              <a:rPr lang="en-US" sz="7919" spc="-35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BOM in.</a:t>
            </a:r>
          </a:p>
          <a:p>
            <a:pPr algn="l">
              <a:lnSpc>
                <a:spcPts val="8077"/>
              </a:lnSpc>
            </a:pPr>
            <a:r>
              <a:rPr lang="en-US" sz="7919" spc="-35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Better Components Out.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700921" y="1986280"/>
            <a:ext cx="10876417" cy="7467954"/>
            <a:chOff x="0" y="0"/>
            <a:chExt cx="2864571" cy="19668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64571" cy="1966869"/>
            </a:xfrm>
            <a:custGeom>
              <a:avLst/>
              <a:gdLst/>
              <a:ahLst/>
              <a:cxnLst/>
              <a:rect r="r" b="b" t="t" l="l"/>
              <a:pathLst>
                <a:path h="1966869" w="2864571">
                  <a:moveTo>
                    <a:pt x="39861" y="0"/>
                  </a:moveTo>
                  <a:lnTo>
                    <a:pt x="2824709" y="0"/>
                  </a:lnTo>
                  <a:cubicBezTo>
                    <a:pt x="2835281" y="0"/>
                    <a:pt x="2845420" y="4200"/>
                    <a:pt x="2852896" y="11675"/>
                  </a:cubicBezTo>
                  <a:cubicBezTo>
                    <a:pt x="2860371" y="19151"/>
                    <a:pt x="2864571" y="29289"/>
                    <a:pt x="2864571" y="39861"/>
                  </a:cubicBezTo>
                  <a:lnTo>
                    <a:pt x="2864571" y="1927007"/>
                  </a:lnTo>
                  <a:cubicBezTo>
                    <a:pt x="2864571" y="1949022"/>
                    <a:pt x="2846724" y="1966869"/>
                    <a:pt x="2824709" y="1966869"/>
                  </a:cubicBezTo>
                  <a:lnTo>
                    <a:pt x="39861" y="1966869"/>
                  </a:lnTo>
                  <a:cubicBezTo>
                    <a:pt x="17846" y="1966869"/>
                    <a:pt x="0" y="1949022"/>
                    <a:pt x="0" y="1927007"/>
                  </a:cubicBezTo>
                  <a:lnTo>
                    <a:pt x="0" y="39861"/>
                  </a:lnTo>
                  <a:cubicBezTo>
                    <a:pt x="0" y="17846"/>
                    <a:pt x="17846" y="0"/>
                    <a:pt x="3986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78000"/>
                  </a:srgbClr>
                </a:gs>
                <a:gs pos="100000">
                  <a:srgbClr val="DDDDDD">
                    <a:alpha val="1482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2864571" cy="20335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03986" y="1986280"/>
            <a:ext cx="5264882" cy="7467954"/>
            <a:chOff x="0" y="0"/>
            <a:chExt cx="1386636" cy="196686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86636" cy="1966869"/>
            </a:xfrm>
            <a:custGeom>
              <a:avLst/>
              <a:gdLst/>
              <a:ahLst/>
              <a:cxnLst/>
              <a:rect r="r" b="b" t="t" l="l"/>
              <a:pathLst>
                <a:path h="1966869" w="1386636">
                  <a:moveTo>
                    <a:pt x="82347" y="0"/>
                  </a:moveTo>
                  <a:lnTo>
                    <a:pt x="1304289" y="0"/>
                  </a:lnTo>
                  <a:cubicBezTo>
                    <a:pt x="1349768" y="0"/>
                    <a:pt x="1386636" y="36868"/>
                    <a:pt x="1386636" y="82347"/>
                  </a:cubicBezTo>
                  <a:lnTo>
                    <a:pt x="1386636" y="1884521"/>
                  </a:lnTo>
                  <a:cubicBezTo>
                    <a:pt x="1386636" y="1906361"/>
                    <a:pt x="1377960" y="1927307"/>
                    <a:pt x="1362517" y="1942750"/>
                  </a:cubicBezTo>
                  <a:cubicBezTo>
                    <a:pt x="1347074" y="1958193"/>
                    <a:pt x="1326128" y="1966869"/>
                    <a:pt x="1304289" y="1966869"/>
                  </a:cubicBezTo>
                  <a:lnTo>
                    <a:pt x="82347" y="1966869"/>
                  </a:lnTo>
                  <a:cubicBezTo>
                    <a:pt x="60507" y="1966869"/>
                    <a:pt x="39562" y="1958193"/>
                    <a:pt x="24119" y="1942750"/>
                  </a:cubicBezTo>
                  <a:cubicBezTo>
                    <a:pt x="8676" y="1927307"/>
                    <a:pt x="0" y="1906361"/>
                    <a:pt x="0" y="1884521"/>
                  </a:cubicBezTo>
                  <a:lnTo>
                    <a:pt x="0" y="82347"/>
                  </a:lnTo>
                  <a:cubicBezTo>
                    <a:pt x="0" y="60507"/>
                    <a:pt x="8676" y="39562"/>
                    <a:pt x="24119" y="24119"/>
                  </a:cubicBezTo>
                  <a:cubicBezTo>
                    <a:pt x="39562" y="8676"/>
                    <a:pt x="60507" y="0"/>
                    <a:pt x="8234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F9B">
                    <a:alpha val="100000"/>
                  </a:srgbClr>
                </a:gs>
                <a:gs pos="50000">
                  <a:srgbClr val="EB0000">
                    <a:alpha val="100000"/>
                  </a:srgbClr>
                </a:gs>
                <a:gs pos="100000">
                  <a:srgbClr val="A000EB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1386636" cy="20335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2004417" y="5720257"/>
            <a:ext cx="2831507" cy="2831507"/>
          </a:xfrm>
          <a:custGeom>
            <a:avLst/>
            <a:gdLst/>
            <a:ahLst/>
            <a:cxnLst/>
            <a:rect r="r" b="b" t="t" l="l"/>
            <a:pathLst>
              <a:path h="2831507" w="2831507">
                <a:moveTo>
                  <a:pt x="0" y="0"/>
                </a:moveTo>
                <a:lnTo>
                  <a:pt x="2831507" y="0"/>
                </a:lnTo>
                <a:lnTo>
                  <a:pt x="2831507" y="2831507"/>
                </a:lnTo>
                <a:lnTo>
                  <a:pt x="0" y="28315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878240" y="4296769"/>
            <a:ext cx="10381060" cy="3000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960"/>
              </a:lnSpc>
            </a:pPr>
            <a:r>
              <a:rPr lang="en-US" sz="42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Structure the BOM to be read and retrieve alternatives parts.</a:t>
            </a:r>
          </a:p>
          <a:p>
            <a:pPr algn="just">
              <a:lnSpc>
                <a:spcPts val="5960"/>
              </a:lnSpc>
            </a:pPr>
            <a:r>
              <a:rPr lang="en-US" sz="42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Organize the parts, offer a choice of parts and recommendations.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63845" y="2353385"/>
            <a:ext cx="6670458" cy="1597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3191"/>
              </a:lnSpc>
            </a:pPr>
            <a:r>
              <a:rPr lang="en-US" sz="9422" spc="-41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Solution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3986" y="1790346"/>
            <a:ext cx="6301476" cy="7467954"/>
            <a:chOff x="0" y="0"/>
            <a:chExt cx="1659648" cy="19668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59648" cy="1966869"/>
            </a:xfrm>
            <a:custGeom>
              <a:avLst/>
              <a:gdLst/>
              <a:ahLst/>
              <a:cxnLst/>
              <a:rect r="r" b="b" t="t" l="l"/>
              <a:pathLst>
                <a:path h="1966869" w="1659648">
                  <a:moveTo>
                    <a:pt x="68801" y="0"/>
                  </a:moveTo>
                  <a:lnTo>
                    <a:pt x="1590847" y="0"/>
                  </a:lnTo>
                  <a:cubicBezTo>
                    <a:pt x="1609094" y="0"/>
                    <a:pt x="1626594" y="7249"/>
                    <a:pt x="1639497" y="20151"/>
                  </a:cubicBezTo>
                  <a:cubicBezTo>
                    <a:pt x="1652399" y="33054"/>
                    <a:pt x="1659648" y="50554"/>
                    <a:pt x="1659648" y="68801"/>
                  </a:cubicBezTo>
                  <a:lnTo>
                    <a:pt x="1659648" y="1898067"/>
                  </a:lnTo>
                  <a:cubicBezTo>
                    <a:pt x="1659648" y="1916315"/>
                    <a:pt x="1652399" y="1933815"/>
                    <a:pt x="1639497" y="1946717"/>
                  </a:cubicBezTo>
                  <a:cubicBezTo>
                    <a:pt x="1626594" y="1959620"/>
                    <a:pt x="1609094" y="1966869"/>
                    <a:pt x="1590847" y="1966869"/>
                  </a:cubicBezTo>
                  <a:lnTo>
                    <a:pt x="68801" y="1966869"/>
                  </a:lnTo>
                  <a:cubicBezTo>
                    <a:pt x="50554" y="1966869"/>
                    <a:pt x="33054" y="1959620"/>
                    <a:pt x="20151" y="1946717"/>
                  </a:cubicBezTo>
                  <a:cubicBezTo>
                    <a:pt x="7249" y="1933815"/>
                    <a:pt x="0" y="1916315"/>
                    <a:pt x="0" y="1898067"/>
                  </a:cubicBezTo>
                  <a:lnTo>
                    <a:pt x="0" y="68801"/>
                  </a:lnTo>
                  <a:cubicBezTo>
                    <a:pt x="0" y="50554"/>
                    <a:pt x="7249" y="33054"/>
                    <a:pt x="20151" y="20151"/>
                  </a:cubicBezTo>
                  <a:cubicBezTo>
                    <a:pt x="33054" y="7249"/>
                    <a:pt x="50554" y="0"/>
                    <a:pt x="6880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78000"/>
                  </a:srgbClr>
                </a:gs>
                <a:gs pos="100000">
                  <a:srgbClr val="DDDDDD">
                    <a:alpha val="1482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1659648" cy="20335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  <a:r>
                <a:rPr lang="en-US" sz="2251">
                  <a:solidFill>
                    <a:srgbClr val="000000">
                      <a:alpha val="77647"/>
                    </a:srgbClr>
                  </a:solidFill>
                  <a:latin typeface="Poppins"/>
                  <a:ea typeface="Poppins"/>
                  <a:cs typeface="Poppins"/>
                  <a:sym typeface="Poppins"/>
                </a:rPr>
                <a:t>-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665161" y="1699766"/>
            <a:ext cx="9783203" cy="7406508"/>
            <a:chOff x="0" y="0"/>
            <a:chExt cx="2576646" cy="195068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576646" cy="1950685"/>
            </a:xfrm>
            <a:custGeom>
              <a:avLst/>
              <a:gdLst/>
              <a:ahLst/>
              <a:cxnLst/>
              <a:rect r="r" b="b" t="t" l="l"/>
              <a:pathLst>
                <a:path h="1950685" w="2576646">
                  <a:moveTo>
                    <a:pt x="44315" y="0"/>
                  </a:moveTo>
                  <a:lnTo>
                    <a:pt x="2532331" y="0"/>
                  </a:lnTo>
                  <a:cubicBezTo>
                    <a:pt x="2556806" y="0"/>
                    <a:pt x="2576646" y="19841"/>
                    <a:pt x="2576646" y="44315"/>
                  </a:cubicBezTo>
                  <a:lnTo>
                    <a:pt x="2576646" y="1906370"/>
                  </a:lnTo>
                  <a:cubicBezTo>
                    <a:pt x="2576646" y="1918123"/>
                    <a:pt x="2571977" y="1929395"/>
                    <a:pt x="2563667" y="1937706"/>
                  </a:cubicBezTo>
                  <a:cubicBezTo>
                    <a:pt x="2555356" y="1946016"/>
                    <a:pt x="2544084" y="1950685"/>
                    <a:pt x="2532331" y="1950685"/>
                  </a:cubicBezTo>
                  <a:lnTo>
                    <a:pt x="44315" y="1950685"/>
                  </a:lnTo>
                  <a:cubicBezTo>
                    <a:pt x="32562" y="1950685"/>
                    <a:pt x="21290" y="1946016"/>
                    <a:pt x="12980" y="1937706"/>
                  </a:cubicBezTo>
                  <a:cubicBezTo>
                    <a:pt x="4669" y="1929395"/>
                    <a:pt x="0" y="1918123"/>
                    <a:pt x="0" y="1906370"/>
                  </a:cubicBezTo>
                  <a:lnTo>
                    <a:pt x="0" y="44315"/>
                  </a:lnTo>
                  <a:cubicBezTo>
                    <a:pt x="0" y="32562"/>
                    <a:pt x="4669" y="21290"/>
                    <a:pt x="12980" y="12980"/>
                  </a:cubicBezTo>
                  <a:cubicBezTo>
                    <a:pt x="21290" y="4669"/>
                    <a:pt x="32562" y="0"/>
                    <a:pt x="4431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F9B">
                    <a:alpha val="100000"/>
                  </a:srgbClr>
                </a:gs>
                <a:gs pos="50000">
                  <a:srgbClr val="EB0000">
                    <a:alpha val="100000"/>
                  </a:srgbClr>
                </a:gs>
                <a:gs pos="100000">
                  <a:srgbClr val="A000EB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2576646" cy="2017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8126821" y="3630524"/>
            <a:ext cx="9827269" cy="4736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8"/>
              </a:lnSpc>
            </a:pPr>
            <a:r>
              <a:rPr lang="en-US" sz="4086" spc="-183" b="true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n8n data flow</a:t>
            </a:r>
          </a:p>
          <a:p>
            <a:pPr algn="l" marL="882367" indent="-441184" lvl="1">
              <a:lnSpc>
                <a:spcPts val="4168"/>
              </a:lnSpc>
              <a:buFont typeface="Arial"/>
              <a:buChar char="•"/>
            </a:pPr>
            <a:r>
              <a:rPr lang="en-US" b="true" sz="4086" spc="-183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real time collaboration is a missing feature</a:t>
            </a:r>
          </a:p>
          <a:p>
            <a:pPr algn="l" marL="882367" indent="-441184" lvl="1">
              <a:lnSpc>
                <a:spcPts val="4168"/>
              </a:lnSpc>
              <a:buFont typeface="Arial"/>
              <a:buChar char="•"/>
            </a:pPr>
            <a:r>
              <a:rPr lang="en-US" b="true" sz="4086" spc="-183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structuring inputs and outputs</a:t>
            </a:r>
          </a:p>
          <a:p>
            <a:pPr algn="l">
              <a:lnSpc>
                <a:spcPts val="4168"/>
              </a:lnSpc>
            </a:pPr>
          </a:p>
          <a:p>
            <a:pPr algn="l">
              <a:lnSpc>
                <a:spcPts val="4168"/>
              </a:lnSpc>
            </a:pPr>
            <a:r>
              <a:rPr lang="en-US" sz="4086" spc="-183" b="true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Missing domain knowledge</a:t>
            </a:r>
          </a:p>
          <a:p>
            <a:pPr algn="l">
              <a:lnSpc>
                <a:spcPts val="4168"/>
              </a:lnSpc>
            </a:pPr>
          </a:p>
          <a:p>
            <a:pPr algn="l">
              <a:lnSpc>
                <a:spcPts val="4168"/>
              </a:lnSpc>
            </a:pPr>
          </a:p>
          <a:p>
            <a:pPr algn="l">
              <a:lnSpc>
                <a:spcPts val="4168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141896" y="4745806"/>
            <a:ext cx="5963566" cy="1456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975"/>
              </a:lnSpc>
            </a:pPr>
            <a:r>
              <a:rPr lang="en-US" b="true" sz="8554" spc="-37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Challenges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5219805" y="2244635"/>
            <a:ext cx="1357313" cy="1357313"/>
          </a:xfrm>
          <a:custGeom>
            <a:avLst/>
            <a:gdLst/>
            <a:ahLst/>
            <a:cxnLst/>
            <a:rect r="r" b="b" t="t" l="l"/>
            <a:pathLst>
              <a:path h="1357313" w="1357313">
                <a:moveTo>
                  <a:pt x="0" y="0"/>
                </a:moveTo>
                <a:lnTo>
                  <a:pt x="1357313" y="0"/>
                </a:lnTo>
                <a:lnTo>
                  <a:pt x="1357313" y="1357314"/>
                </a:lnTo>
                <a:lnTo>
                  <a:pt x="0" y="13573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3986" y="803986"/>
            <a:ext cx="449429" cy="449429"/>
          </a:xfrm>
          <a:custGeom>
            <a:avLst/>
            <a:gdLst/>
            <a:ahLst/>
            <a:cxnLst/>
            <a:rect r="r" b="b" t="t" l="l"/>
            <a:pathLst>
              <a:path h="449429" w="449429">
                <a:moveTo>
                  <a:pt x="0" y="0"/>
                </a:moveTo>
                <a:lnTo>
                  <a:pt x="449428" y="0"/>
                </a:lnTo>
                <a:lnTo>
                  <a:pt x="449428" y="449428"/>
                </a:lnTo>
                <a:lnTo>
                  <a:pt x="0" y="4494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03986" y="1894724"/>
            <a:ext cx="5014400" cy="2566135"/>
            <a:chOff x="0" y="0"/>
            <a:chExt cx="1320665" cy="67585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20665" cy="675854"/>
            </a:xfrm>
            <a:custGeom>
              <a:avLst/>
              <a:gdLst/>
              <a:ahLst/>
              <a:cxnLst/>
              <a:rect r="r" b="b" t="t" l="l"/>
              <a:pathLst>
                <a:path h="675854" w="1320665">
                  <a:moveTo>
                    <a:pt x="86460" y="0"/>
                  </a:moveTo>
                  <a:lnTo>
                    <a:pt x="1234205" y="0"/>
                  </a:lnTo>
                  <a:cubicBezTo>
                    <a:pt x="1281955" y="0"/>
                    <a:pt x="1320665" y="38710"/>
                    <a:pt x="1320665" y="86460"/>
                  </a:cubicBezTo>
                  <a:lnTo>
                    <a:pt x="1320665" y="589394"/>
                  </a:lnTo>
                  <a:cubicBezTo>
                    <a:pt x="1320665" y="612325"/>
                    <a:pt x="1311556" y="634316"/>
                    <a:pt x="1295341" y="650531"/>
                  </a:cubicBezTo>
                  <a:cubicBezTo>
                    <a:pt x="1279127" y="666745"/>
                    <a:pt x="1257135" y="675854"/>
                    <a:pt x="1234205" y="675854"/>
                  </a:cubicBezTo>
                  <a:lnTo>
                    <a:pt x="86460" y="675854"/>
                  </a:lnTo>
                  <a:cubicBezTo>
                    <a:pt x="38710" y="675854"/>
                    <a:pt x="0" y="637145"/>
                    <a:pt x="0" y="589394"/>
                  </a:cubicBezTo>
                  <a:lnTo>
                    <a:pt x="0" y="86460"/>
                  </a:lnTo>
                  <a:cubicBezTo>
                    <a:pt x="0" y="63530"/>
                    <a:pt x="9109" y="41538"/>
                    <a:pt x="25324" y="25324"/>
                  </a:cubicBezTo>
                  <a:cubicBezTo>
                    <a:pt x="41538" y="9109"/>
                    <a:pt x="63530" y="0"/>
                    <a:pt x="8646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78000"/>
                  </a:srgbClr>
                </a:gs>
                <a:gs pos="100000">
                  <a:srgbClr val="DDDDDD">
                    <a:alpha val="1482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1320665" cy="7425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03986" y="5146659"/>
            <a:ext cx="5259174" cy="4111641"/>
            <a:chOff x="0" y="0"/>
            <a:chExt cx="1519012" cy="118756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19012" cy="1187569"/>
            </a:xfrm>
            <a:custGeom>
              <a:avLst/>
              <a:gdLst/>
              <a:ahLst/>
              <a:cxnLst/>
              <a:rect r="r" b="b" t="t" l="l"/>
              <a:pathLst>
                <a:path h="1187569" w="1519012">
                  <a:moveTo>
                    <a:pt x="82436" y="0"/>
                  </a:moveTo>
                  <a:lnTo>
                    <a:pt x="1436575" y="0"/>
                  </a:lnTo>
                  <a:cubicBezTo>
                    <a:pt x="1482104" y="0"/>
                    <a:pt x="1519012" y="36908"/>
                    <a:pt x="1519012" y="82436"/>
                  </a:cubicBezTo>
                  <a:lnTo>
                    <a:pt x="1519012" y="1105133"/>
                  </a:lnTo>
                  <a:cubicBezTo>
                    <a:pt x="1519012" y="1150661"/>
                    <a:pt x="1482104" y="1187569"/>
                    <a:pt x="1436575" y="1187569"/>
                  </a:cubicBezTo>
                  <a:lnTo>
                    <a:pt x="82436" y="1187569"/>
                  </a:lnTo>
                  <a:cubicBezTo>
                    <a:pt x="36908" y="1187569"/>
                    <a:pt x="0" y="1150661"/>
                    <a:pt x="0" y="1105133"/>
                  </a:cubicBezTo>
                  <a:lnTo>
                    <a:pt x="0" y="82436"/>
                  </a:lnTo>
                  <a:cubicBezTo>
                    <a:pt x="0" y="36908"/>
                    <a:pt x="36908" y="0"/>
                    <a:pt x="8243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F9B">
                    <a:alpha val="100000"/>
                  </a:srgbClr>
                </a:gs>
                <a:gs pos="50000">
                  <a:srgbClr val="EB0000">
                    <a:alpha val="100000"/>
                  </a:srgbClr>
                </a:gs>
                <a:gs pos="100000">
                  <a:srgbClr val="A000EB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66675"/>
              <a:ext cx="1519012" cy="12542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22047" y="5376730"/>
            <a:ext cx="1884856" cy="1614011"/>
            <a:chOff x="0" y="0"/>
            <a:chExt cx="1375000" cy="117741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75000" cy="1177418"/>
            </a:xfrm>
            <a:custGeom>
              <a:avLst/>
              <a:gdLst/>
              <a:ahLst/>
              <a:cxnLst/>
              <a:rect r="r" b="b" t="t" l="l"/>
              <a:pathLst>
                <a:path h="1177418" w="1375000">
                  <a:moveTo>
                    <a:pt x="230016" y="0"/>
                  </a:moveTo>
                  <a:lnTo>
                    <a:pt x="1144984" y="0"/>
                  </a:lnTo>
                  <a:cubicBezTo>
                    <a:pt x="1205988" y="0"/>
                    <a:pt x="1264493" y="24234"/>
                    <a:pt x="1307630" y="67370"/>
                  </a:cubicBezTo>
                  <a:cubicBezTo>
                    <a:pt x="1350766" y="110507"/>
                    <a:pt x="1375000" y="169012"/>
                    <a:pt x="1375000" y="230016"/>
                  </a:cubicBezTo>
                  <a:lnTo>
                    <a:pt x="1375000" y="947402"/>
                  </a:lnTo>
                  <a:cubicBezTo>
                    <a:pt x="1375000" y="1008406"/>
                    <a:pt x="1350766" y="1066912"/>
                    <a:pt x="1307630" y="1110048"/>
                  </a:cubicBezTo>
                  <a:cubicBezTo>
                    <a:pt x="1264493" y="1153185"/>
                    <a:pt x="1205988" y="1177418"/>
                    <a:pt x="1144984" y="1177418"/>
                  </a:cubicBezTo>
                  <a:lnTo>
                    <a:pt x="230016" y="1177418"/>
                  </a:lnTo>
                  <a:cubicBezTo>
                    <a:pt x="169012" y="1177418"/>
                    <a:pt x="110507" y="1153185"/>
                    <a:pt x="67370" y="1110048"/>
                  </a:cubicBezTo>
                  <a:cubicBezTo>
                    <a:pt x="24234" y="1066912"/>
                    <a:pt x="0" y="1008406"/>
                    <a:pt x="0" y="947402"/>
                  </a:cubicBezTo>
                  <a:lnTo>
                    <a:pt x="0" y="230016"/>
                  </a:lnTo>
                  <a:cubicBezTo>
                    <a:pt x="0" y="169012"/>
                    <a:pt x="24234" y="110507"/>
                    <a:pt x="67370" y="67370"/>
                  </a:cubicBezTo>
                  <a:cubicBezTo>
                    <a:pt x="110507" y="24234"/>
                    <a:pt x="169012" y="0"/>
                    <a:pt x="230016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8390" r="0" b="-8390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3685690" y="6410146"/>
            <a:ext cx="1777002" cy="1688152"/>
          </a:xfrm>
          <a:custGeom>
            <a:avLst/>
            <a:gdLst/>
            <a:ahLst/>
            <a:cxnLst/>
            <a:rect r="r" b="b" t="t" l="l"/>
            <a:pathLst>
              <a:path h="1688152" w="1777002">
                <a:moveTo>
                  <a:pt x="0" y="0"/>
                </a:moveTo>
                <a:lnTo>
                  <a:pt x="1777001" y="0"/>
                </a:lnTo>
                <a:lnTo>
                  <a:pt x="1777001" y="1688152"/>
                </a:lnTo>
                <a:lnTo>
                  <a:pt x="0" y="16881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6453685" y="2682903"/>
            <a:ext cx="11445626" cy="5951725"/>
          </a:xfrm>
          <a:custGeom>
            <a:avLst/>
            <a:gdLst/>
            <a:ahLst/>
            <a:cxnLst/>
            <a:rect r="r" b="b" t="t" l="l"/>
            <a:pathLst>
              <a:path h="5951725" w="11445626">
                <a:moveTo>
                  <a:pt x="0" y="0"/>
                </a:moveTo>
                <a:lnTo>
                  <a:pt x="11445626" y="0"/>
                </a:lnTo>
                <a:lnTo>
                  <a:pt x="11445626" y="5951725"/>
                </a:lnTo>
                <a:lnTo>
                  <a:pt x="0" y="59517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422047" y="7155998"/>
            <a:ext cx="1729648" cy="1729648"/>
          </a:xfrm>
          <a:custGeom>
            <a:avLst/>
            <a:gdLst/>
            <a:ahLst/>
            <a:cxnLst/>
            <a:rect r="r" b="b" t="t" l="l"/>
            <a:pathLst>
              <a:path h="1729648" w="1729648">
                <a:moveTo>
                  <a:pt x="0" y="0"/>
                </a:moveTo>
                <a:lnTo>
                  <a:pt x="1729648" y="0"/>
                </a:lnTo>
                <a:lnTo>
                  <a:pt x="1729648" y="1729648"/>
                </a:lnTo>
                <a:lnTo>
                  <a:pt x="0" y="172964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363845" y="768097"/>
            <a:ext cx="2685498" cy="445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1"/>
              </a:lnSpc>
              <a:spcBef>
                <a:spcPct val="0"/>
              </a:spcBef>
            </a:pPr>
            <a:r>
              <a:rPr lang="en-US" b="true" sz="2422" spc="-109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Thynk Unlimited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144000" y="841660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408122" y="843874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726729" y="819695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5034325" y="841660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53414" y="2730528"/>
            <a:ext cx="4366488" cy="9421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2"/>
              </a:lnSpc>
            </a:pPr>
            <a:r>
              <a:rPr lang="en-US" sz="6512" spc="-293" b="true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TechStack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3986" y="803986"/>
            <a:ext cx="449429" cy="449429"/>
          </a:xfrm>
          <a:custGeom>
            <a:avLst/>
            <a:gdLst/>
            <a:ahLst/>
            <a:cxnLst/>
            <a:rect r="r" b="b" t="t" l="l"/>
            <a:pathLst>
              <a:path h="449429" w="449429">
                <a:moveTo>
                  <a:pt x="0" y="0"/>
                </a:moveTo>
                <a:lnTo>
                  <a:pt x="449428" y="0"/>
                </a:lnTo>
                <a:lnTo>
                  <a:pt x="449428" y="449428"/>
                </a:lnTo>
                <a:lnTo>
                  <a:pt x="0" y="4494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63845" y="768097"/>
            <a:ext cx="2685498" cy="445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1"/>
              </a:lnSpc>
              <a:spcBef>
                <a:spcPct val="0"/>
              </a:spcBef>
            </a:pPr>
            <a:r>
              <a:rPr lang="en-US" b="true" sz="2422" spc="-109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Thynk Unlimited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144000" y="841660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408122" y="843874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726729" y="819695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034325" y="841660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03986" y="1854233"/>
            <a:ext cx="7145508" cy="7727240"/>
            <a:chOff x="0" y="0"/>
            <a:chExt cx="1881944" cy="203515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881944" cy="2035158"/>
            </a:xfrm>
            <a:custGeom>
              <a:avLst/>
              <a:gdLst/>
              <a:ahLst/>
              <a:cxnLst/>
              <a:rect r="r" b="b" t="t" l="l"/>
              <a:pathLst>
                <a:path h="2035158" w="1881944">
                  <a:moveTo>
                    <a:pt x="60674" y="0"/>
                  </a:moveTo>
                  <a:lnTo>
                    <a:pt x="1821270" y="0"/>
                  </a:lnTo>
                  <a:cubicBezTo>
                    <a:pt x="1854780" y="0"/>
                    <a:pt x="1881944" y="27165"/>
                    <a:pt x="1881944" y="60674"/>
                  </a:cubicBezTo>
                  <a:lnTo>
                    <a:pt x="1881944" y="1974484"/>
                  </a:lnTo>
                  <a:cubicBezTo>
                    <a:pt x="1881944" y="1990575"/>
                    <a:pt x="1875552" y="2006008"/>
                    <a:pt x="1864173" y="2017387"/>
                  </a:cubicBezTo>
                  <a:cubicBezTo>
                    <a:pt x="1852795" y="2028765"/>
                    <a:pt x="1837362" y="2035158"/>
                    <a:pt x="1821270" y="2035158"/>
                  </a:cubicBezTo>
                  <a:lnTo>
                    <a:pt x="60674" y="2035158"/>
                  </a:lnTo>
                  <a:cubicBezTo>
                    <a:pt x="27165" y="2035158"/>
                    <a:pt x="0" y="2007993"/>
                    <a:pt x="0" y="1974484"/>
                  </a:cubicBezTo>
                  <a:lnTo>
                    <a:pt x="0" y="60674"/>
                  </a:lnTo>
                  <a:cubicBezTo>
                    <a:pt x="0" y="27165"/>
                    <a:pt x="27165" y="0"/>
                    <a:pt x="6067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78000"/>
                  </a:srgbClr>
                </a:gs>
                <a:gs pos="100000">
                  <a:srgbClr val="DDDDDD">
                    <a:alpha val="1482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66675"/>
              <a:ext cx="1881944" cy="2101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661704" y="6356028"/>
            <a:ext cx="8825903" cy="3265935"/>
            <a:chOff x="0" y="0"/>
            <a:chExt cx="2324518" cy="86016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324518" cy="860164"/>
            </a:xfrm>
            <a:custGeom>
              <a:avLst/>
              <a:gdLst/>
              <a:ahLst/>
              <a:cxnLst/>
              <a:rect r="r" b="b" t="t" l="l"/>
              <a:pathLst>
                <a:path h="860164" w="2324518">
                  <a:moveTo>
                    <a:pt x="36842" y="0"/>
                  </a:moveTo>
                  <a:lnTo>
                    <a:pt x="2287676" y="0"/>
                  </a:lnTo>
                  <a:cubicBezTo>
                    <a:pt x="2308023" y="0"/>
                    <a:pt x="2324518" y="16495"/>
                    <a:pt x="2324518" y="36842"/>
                  </a:cubicBezTo>
                  <a:lnTo>
                    <a:pt x="2324518" y="823322"/>
                  </a:lnTo>
                  <a:cubicBezTo>
                    <a:pt x="2324518" y="843670"/>
                    <a:pt x="2308023" y="860164"/>
                    <a:pt x="2287676" y="860164"/>
                  </a:cubicBezTo>
                  <a:lnTo>
                    <a:pt x="36842" y="860164"/>
                  </a:lnTo>
                  <a:cubicBezTo>
                    <a:pt x="16495" y="860164"/>
                    <a:pt x="0" y="843670"/>
                    <a:pt x="0" y="823322"/>
                  </a:cubicBezTo>
                  <a:lnTo>
                    <a:pt x="0" y="36842"/>
                  </a:lnTo>
                  <a:cubicBezTo>
                    <a:pt x="0" y="16495"/>
                    <a:pt x="16495" y="0"/>
                    <a:pt x="3684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F9B">
                    <a:alpha val="100000"/>
                  </a:srgbClr>
                </a:gs>
                <a:gs pos="50000">
                  <a:srgbClr val="EB0000">
                    <a:alpha val="100000"/>
                  </a:srgbClr>
                </a:gs>
                <a:gs pos="100000">
                  <a:srgbClr val="A000EB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66675"/>
              <a:ext cx="2324518" cy="9268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661704" y="1894724"/>
            <a:ext cx="8825903" cy="3823129"/>
            <a:chOff x="0" y="0"/>
            <a:chExt cx="2324518" cy="100691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324518" cy="1006915"/>
            </a:xfrm>
            <a:custGeom>
              <a:avLst/>
              <a:gdLst/>
              <a:ahLst/>
              <a:cxnLst/>
              <a:rect r="r" b="b" t="t" l="l"/>
              <a:pathLst>
                <a:path h="1006915" w="2324518">
                  <a:moveTo>
                    <a:pt x="49122" y="0"/>
                  </a:moveTo>
                  <a:lnTo>
                    <a:pt x="2275395" y="0"/>
                  </a:lnTo>
                  <a:cubicBezTo>
                    <a:pt x="2288423" y="0"/>
                    <a:pt x="2300918" y="5175"/>
                    <a:pt x="2310130" y="14388"/>
                  </a:cubicBezTo>
                  <a:cubicBezTo>
                    <a:pt x="2319342" y="23600"/>
                    <a:pt x="2324518" y="36094"/>
                    <a:pt x="2324518" y="49122"/>
                  </a:cubicBezTo>
                  <a:lnTo>
                    <a:pt x="2324518" y="957793"/>
                  </a:lnTo>
                  <a:cubicBezTo>
                    <a:pt x="2324518" y="970821"/>
                    <a:pt x="2319342" y="983315"/>
                    <a:pt x="2310130" y="992527"/>
                  </a:cubicBezTo>
                  <a:cubicBezTo>
                    <a:pt x="2300918" y="1001739"/>
                    <a:pt x="2288423" y="1006915"/>
                    <a:pt x="2275395" y="1006915"/>
                  </a:cubicBezTo>
                  <a:lnTo>
                    <a:pt x="49122" y="1006915"/>
                  </a:lnTo>
                  <a:cubicBezTo>
                    <a:pt x="36094" y="1006915"/>
                    <a:pt x="23600" y="1001739"/>
                    <a:pt x="14388" y="992527"/>
                  </a:cubicBezTo>
                  <a:cubicBezTo>
                    <a:pt x="5175" y="983315"/>
                    <a:pt x="0" y="970821"/>
                    <a:pt x="0" y="957793"/>
                  </a:cubicBezTo>
                  <a:lnTo>
                    <a:pt x="0" y="49122"/>
                  </a:lnTo>
                  <a:cubicBezTo>
                    <a:pt x="0" y="36094"/>
                    <a:pt x="5175" y="23600"/>
                    <a:pt x="14388" y="14388"/>
                  </a:cubicBezTo>
                  <a:cubicBezTo>
                    <a:pt x="23600" y="5175"/>
                    <a:pt x="36094" y="0"/>
                    <a:pt x="4912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66675"/>
              <a:ext cx="2324518" cy="10735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9411514" y="2528963"/>
            <a:ext cx="7384352" cy="26088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728"/>
              </a:lnSpc>
            </a:pPr>
            <a:r>
              <a:rPr lang="en-US" b="true" sz="9537" spc="-429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Business Plan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492258" y="6927385"/>
            <a:ext cx="5738811" cy="2008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085"/>
              </a:lnSpc>
            </a:pPr>
            <a:r>
              <a:rPr lang="en-US" sz="5775" spc="-25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Purchasing made easy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15809561" y="6819295"/>
            <a:ext cx="1169701" cy="1169701"/>
          </a:xfrm>
          <a:custGeom>
            <a:avLst/>
            <a:gdLst/>
            <a:ahLst/>
            <a:cxnLst/>
            <a:rect r="r" b="b" t="t" l="l"/>
            <a:pathLst>
              <a:path h="1169701" w="1169701">
                <a:moveTo>
                  <a:pt x="0" y="0"/>
                </a:moveTo>
                <a:lnTo>
                  <a:pt x="1169701" y="0"/>
                </a:lnTo>
                <a:lnTo>
                  <a:pt x="1169701" y="1169701"/>
                </a:lnTo>
                <a:lnTo>
                  <a:pt x="0" y="11697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523177" y="2121313"/>
            <a:ext cx="5512330" cy="6516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56"/>
              </a:lnSpc>
            </a:pPr>
          </a:p>
          <a:p>
            <a:pPr algn="ctr">
              <a:lnSpc>
                <a:spcPts val="3456"/>
              </a:lnSpc>
            </a:pPr>
            <a:r>
              <a:rPr lang="en-US" sz="246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Customers: EMS service providers, OEMs in automotive, industrial electronics, design houses</a:t>
            </a:r>
          </a:p>
          <a:p>
            <a:pPr algn="ctr">
              <a:lnSpc>
                <a:spcPts val="3456"/>
              </a:lnSpc>
            </a:pPr>
          </a:p>
          <a:p>
            <a:pPr algn="ctr">
              <a:lnSpc>
                <a:spcPts val="3456"/>
              </a:lnSpc>
            </a:pPr>
            <a:r>
              <a:rPr lang="en-US" sz="246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Market: global EMS market (600 billion USD, 50% of projects suffers from parts shortages), digital BOM management software growing &gt; 12% p.a.</a:t>
            </a:r>
          </a:p>
          <a:p>
            <a:pPr algn="ctr">
              <a:lnSpc>
                <a:spcPts val="3456"/>
              </a:lnSpc>
            </a:pPr>
          </a:p>
          <a:p>
            <a:pPr algn="ctr">
              <a:lnSpc>
                <a:spcPts val="3456"/>
              </a:lnSpc>
            </a:pPr>
            <a:r>
              <a:rPr lang="en-US" sz="246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Value proposition: Cost and delivery risk reduction through AI-supported search and transparent basis for decision-making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360939" y="1894724"/>
            <a:ext cx="9634253" cy="7599868"/>
            <a:chOff x="0" y="0"/>
            <a:chExt cx="1492598" cy="11774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92598" cy="1177418"/>
            </a:xfrm>
            <a:custGeom>
              <a:avLst/>
              <a:gdLst/>
              <a:ahLst/>
              <a:cxnLst/>
              <a:rect r="r" b="b" t="t" l="l"/>
              <a:pathLst>
                <a:path h="1177418" w="1492598">
                  <a:moveTo>
                    <a:pt x="45001" y="0"/>
                  </a:moveTo>
                  <a:lnTo>
                    <a:pt x="1447597" y="0"/>
                  </a:lnTo>
                  <a:cubicBezTo>
                    <a:pt x="1472451" y="0"/>
                    <a:pt x="1492598" y="20147"/>
                    <a:pt x="1492598" y="45001"/>
                  </a:cubicBezTo>
                  <a:lnTo>
                    <a:pt x="1492598" y="1132418"/>
                  </a:lnTo>
                  <a:cubicBezTo>
                    <a:pt x="1492598" y="1157271"/>
                    <a:pt x="1472451" y="1177418"/>
                    <a:pt x="1447597" y="1177418"/>
                  </a:cubicBezTo>
                  <a:lnTo>
                    <a:pt x="45001" y="1177418"/>
                  </a:lnTo>
                  <a:cubicBezTo>
                    <a:pt x="20147" y="1177418"/>
                    <a:pt x="0" y="1157271"/>
                    <a:pt x="0" y="1132418"/>
                  </a:cubicBezTo>
                  <a:lnTo>
                    <a:pt x="0" y="45001"/>
                  </a:lnTo>
                  <a:cubicBezTo>
                    <a:pt x="0" y="20147"/>
                    <a:pt x="20147" y="0"/>
                    <a:pt x="45001" y="0"/>
                  </a:cubicBezTo>
                  <a:close/>
                </a:path>
              </a:pathLst>
            </a:custGeom>
            <a:blipFill>
              <a:blip r:embed="rId2"/>
              <a:stretch>
                <a:fillRect l="-2589" t="0" r="-2589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803986" y="1894724"/>
            <a:ext cx="7145508" cy="3248776"/>
            <a:chOff x="0" y="0"/>
            <a:chExt cx="1881944" cy="85564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881944" cy="855645"/>
            </a:xfrm>
            <a:custGeom>
              <a:avLst/>
              <a:gdLst/>
              <a:ahLst/>
              <a:cxnLst/>
              <a:rect r="r" b="b" t="t" l="l"/>
              <a:pathLst>
                <a:path h="855645" w="1881944">
                  <a:moveTo>
                    <a:pt x="60674" y="0"/>
                  </a:moveTo>
                  <a:lnTo>
                    <a:pt x="1821270" y="0"/>
                  </a:lnTo>
                  <a:cubicBezTo>
                    <a:pt x="1854780" y="0"/>
                    <a:pt x="1881944" y="27165"/>
                    <a:pt x="1881944" y="60674"/>
                  </a:cubicBezTo>
                  <a:lnTo>
                    <a:pt x="1881944" y="794971"/>
                  </a:lnTo>
                  <a:cubicBezTo>
                    <a:pt x="1881944" y="828480"/>
                    <a:pt x="1854780" y="855645"/>
                    <a:pt x="1821270" y="855645"/>
                  </a:cubicBezTo>
                  <a:lnTo>
                    <a:pt x="60674" y="855645"/>
                  </a:lnTo>
                  <a:cubicBezTo>
                    <a:pt x="27165" y="855645"/>
                    <a:pt x="0" y="828480"/>
                    <a:pt x="0" y="794971"/>
                  </a:cubicBezTo>
                  <a:lnTo>
                    <a:pt x="0" y="60674"/>
                  </a:lnTo>
                  <a:cubicBezTo>
                    <a:pt x="0" y="27165"/>
                    <a:pt x="27165" y="0"/>
                    <a:pt x="6067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78000"/>
                  </a:srgbClr>
                </a:gs>
                <a:gs pos="100000">
                  <a:srgbClr val="DDDDDD">
                    <a:alpha val="14820"/>
                  </a:srgbClr>
                </a:gs>
              </a:gsLst>
              <a:lin ang="27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1881944" cy="9223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03986" y="5781675"/>
            <a:ext cx="7145508" cy="3712917"/>
            <a:chOff x="0" y="0"/>
            <a:chExt cx="1881944" cy="97788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81944" cy="977888"/>
            </a:xfrm>
            <a:custGeom>
              <a:avLst/>
              <a:gdLst/>
              <a:ahLst/>
              <a:cxnLst/>
              <a:rect r="r" b="b" t="t" l="l"/>
              <a:pathLst>
                <a:path h="977888" w="1881944">
                  <a:moveTo>
                    <a:pt x="45506" y="0"/>
                  </a:moveTo>
                  <a:lnTo>
                    <a:pt x="1836439" y="0"/>
                  </a:lnTo>
                  <a:cubicBezTo>
                    <a:pt x="1848508" y="0"/>
                    <a:pt x="1860082" y="4794"/>
                    <a:pt x="1868616" y="13328"/>
                  </a:cubicBezTo>
                  <a:cubicBezTo>
                    <a:pt x="1877150" y="21862"/>
                    <a:pt x="1881944" y="33437"/>
                    <a:pt x="1881944" y="45506"/>
                  </a:cubicBezTo>
                  <a:lnTo>
                    <a:pt x="1881944" y="932382"/>
                  </a:lnTo>
                  <a:cubicBezTo>
                    <a:pt x="1881944" y="944451"/>
                    <a:pt x="1877150" y="956025"/>
                    <a:pt x="1868616" y="964559"/>
                  </a:cubicBezTo>
                  <a:cubicBezTo>
                    <a:pt x="1860082" y="973093"/>
                    <a:pt x="1848508" y="977888"/>
                    <a:pt x="1836439" y="977888"/>
                  </a:cubicBezTo>
                  <a:lnTo>
                    <a:pt x="45506" y="977888"/>
                  </a:lnTo>
                  <a:cubicBezTo>
                    <a:pt x="33437" y="977888"/>
                    <a:pt x="21862" y="973093"/>
                    <a:pt x="13328" y="964559"/>
                  </a:cubicBezTo>
                  <a:cubicBezTo>
                    <a:pt x="4794" y="956025"/>
                    <a:pt x="0" y="944451"/>
                    <a:pt x="0" y="932382"/>
                  </a:cubicBezTo>
                  <a:lnTo>
                    <a:pt x="0" y="45506"/>
                  </a:lnTo>
                  <a:cubicBezTo>
                    <a:pt x="0" y="33437"/>
                    <a:pt x="4794" y="21862"/>
                    <a:pt x="13328" y="13328"/>
                  </a:cubicBezTo>
                  <a:cubicBezTo>
                    <a:pt x="21862" y="4794"/>
                    <a:pt x="33437" y="0"/>
                    <a:pt x="4550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F9B">
                    <a:alpha val="100000"/>
                  </a:srgbClr>
                </a:gs>
                <a:gs pos="50000">
                  <a:srgbClr val="EB0000">
                    <a:alpha val="100000"/>
                  </a:srgbClr>
                </a:gs>
                <a:gs pos="100000">
                  <a:srgbClr val="A000EB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1881944" cy="1044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403384" y="6940111"/>
            <a:ext cx="5738811" cy="2008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085"/>
              </a:lnSpc>
            </a:pPr>
            <a:r>
              <a:rPr lang="en-US" sz="5775" spc="-25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Working Together in Code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6097327" y="6302482"/>
            <a:ext cx="1335652" cy="1335652"/>
          </a:xfrm>
          <a:custGeom>
            <a:avLst/>
            <a:gdLst/>
            <a:ahLst/>
            <a:cxnLst/>
            <a:rect r="r" b="b" t="t" l="l"/>
            <a:pathLst>
              <a:path h="1335652" w="1335652">
                <a:moveTo>
                  <a:pt x="0" y="0"/>
                </a:moveTo>
                <a:lnTo>
                  <a:pt x="1335652" y="0"/>
                </a:lnTo>
                <a:lnTo>
                  <a:pt x="1335652" y="1335651"/>
                </a:lnTo>
                <a:lnTo>
                  <a:pt x="0" y="13356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196377" y="2656558"/>
            <a:ext cx="3900950" cy="1566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22"/>
              </a:lnSpc>
            </a:pPr>
            <a:r>
              <a:rPr lang="en-US" sz="10806" spc="-486" b="true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Team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DAGrXDQ1ICU</dc:identifier>
  <dcterms:modified xsi:type="dcterms:W3CDTF">2011-08-01T06:04:30Z</dcterms:modified>
  <cp:revision>1</cp:revision>
  <dc:title>SimsalaBOM</dc:title>
</cp:coreProperties>
</file>

<file path=docProps/thumbnail.jpeg>
</file>